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0D9621D-84DF-45A2-AA02-89183E43C5D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2CAD579-D0A1-4BE2-B891-359DAA49C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621D-84DF-45A2-AA02-89183E43C5D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D579-D0A1-4BE2-B891-359DAA49C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621D-84DF-45A2-AA02-89183E43C5D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D579-D0A1-4BE2-B891-359DAA49C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D9621D-84DF-45A2-AA02-89183E43C5D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2CAD579-D0A1-4BE2-B891-359DAA49CE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0D9621D-84DF-45A2-AA02-89183E43C5D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2CAD579-D0A1-4BE2-B891-359DAA49C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621D-84DF-45A2-AA02-89183E43C5D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D579-D0A1-4BE2-B891-359DAA49CE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621D-84DF-45A2-AA02-89183E43C5D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D579-D0A1-4BE2-B891-359DAA49CE1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D9621D-84DF-45A2-AA02-89183E43C5D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CAD579-D0A1-4BE2-B891-359DAA49CE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621D-84DF-45A2-AA02-89183E43C5D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D579-D0A1-4BE2-B891-359DAA49CE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D9621D-84DF-45A2-AA02-89183E43C5D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2CAD579-D0A1-4BE2-B891-359DAA49CE1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D9621D-84DF-45A2-AA02-89183E43C5D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CAD579-D0A1-4BE2-B891-359DAA49CE1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D9621D-84DF-45A2-AA02-89183E43C5D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2CAD579-D0A1-4BE2-B891-359DAA49CE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8280920" cy="11521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Мы и наш Казахстан!</a:t>
            </a:r>
            <a:endParaRPr lang="ru-RU" sz="4800" i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5589240"/>
            <a:ext cx="4176464" cy="851297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«А» класс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522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 конечно наш любимый </a:t>
            </a:r>
            <a:r>
              <a:rPr lang="ru-RU" dirty="0" err="1" smtClean="0"/>
              <a:t>Степногорск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" name="Рисунок 2" descr="20180704_161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8235" y="1094012"/>
            <a:ext cx="2352240" cy="1693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0180826_191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979712" y="1052736"/>
            <a:ext cx="2304256" cy="1728192"/>
          </a:xfrm>
          <a:prstGeom prst="rect">
            <a:avLst/>
          </a:prstGeom>
        </p:spPr>
      </p:pic>
      <p:pic>
        <p:nvPicPr>
          <p:cNvPr id="5" name="Рисунок 4" descr="20180704_1759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284984"/>
            <a:ext cx="3163844" cy="1779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a4o_pJ1uBX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764704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pTrvaa6WKc.jpg"/>
          <p:cNvPicPr>
            <a:picLocks noChangeAspect="1"/>
          </p:cNvPicPr>
          <p:nvPr/>
        </p:nvPicPr>
        <p:blipFill>
          <a:blip r:embed="rId6" cstate="print"/>
          <a:srcRect t="25850" b="26900"/>
          <a:stretch>
            <a:fillRect/>
          </a:stretch>
        </p:blipFill>
        <p:spPr>
          <a:xfrm>
            <a:off x="6732240" y="764704"/>
            <a:ext cx="2232248" cy="1875062"/>
          </a:xfrm>
          <a:prstGeom prst="rect">
            <a:avLst/>
          </a:prstGeom>
        </p:spPr>
      </p:pic>
      <p:pic>
        <p:nvPicPr>
          <p:cNvPr id="8" name="Рисунок 7" descr="GvOKrL7KVco.jpg"/>
          <p:cNvPicPr>
            <a:picLocks noChangeAspect="1"/>
          </p:cNvPicPr>
          <p:nvPr/>
        </p:nvPicPr>
        <p:blipFill>
          <a:blip r:embed="rId7" cstate="print"/>
          <a:srcRect t="22050" b="40151"/>
          <a:stretch>
            <a:fillRect/>
          </a:stretch>
        </p:blipFill>
        <p:spPr>
          <a:xfrm>
            <a:off x="4067944" y="2780928"/>
            <a:ext cx="267890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q_iwNWsKr8Q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3068960"/>
            <a:ext cx="1907704" cy="1430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SeWhoah6H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4653136"/>
            <a:ext cx="1491630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t7hfAiiNgvg.jpg"/>
          <p:cNvPicPr>
            <a:picLocks noChangeAspect="1"/>
          </p:cNvPicPr>
          <p:nvPr/>
        </p:nvPicPr>
        <p:blipFill>
          <a:blip r:embed="rId10" cstate="print"/>
          <a:srcRect t="21000" b="41201"/>
          <a:stretch>
            <a:fillRect/>
          </a:stretch>
        </p:blipFill>
        <p:spPr>
          <a:xfrm>
            <a:off x="3707904" y="4869160"/>
            <a:ext cx="2592288" cy="1741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3888432" cy="5292080"/>
          </a:xfrm>
        </p:spPr>
        <p:txBody>
          <a:bodyPr/>
          <a:lstStyle/>
          <a:p>
            <a:r>
              <a:rPr lang="ru-RU" dirty="0" smtClean="0"/>
              <a:t>Я родился здесь и вырос, </a:t>
            </a:r>
            <a:br>
              <a:rPr lang="ru-RU" dirty="0" smtClean="0"/>
            </a:br>
            <a:r>
              <a:rPr lang="ru-RU" dirty="0" smtClean="0"/>
              <a:t>Мне другой земли не надо, </a:t>
            </a:r>
            <a:br>
              <a:rPr lang="ru-RU" dirty="0" smtClean="0"/>
            </a:br>
            <a:r>
              <a:rPr lang="ru-RU" dirty="0" smtClean="0"/>
              <a:t>Казахстан моя стихия, </a:t>
            </a:r>
            <a:br>
              <a:rPr lang="ru-RU" dirty="0" smtClean="0"/>
            </a:br>
            <a:r>
              <a:rPr lang="ru-RU" dirty="0" smtClean="0"/>
              <a:t>Казахстан моя отрада… </a:t>
            </a:r>
            <a:br>
              <a:rPr lang="ru-RU" dirty="0" smtClean="0"/>
            </a:br>
            <a:r>
              <a:rPr lang="ru-RU" dirty="0" smtClean="0"/>
              <a:t>(Ушакова Т. Л. ) </a:t>
            </a:r>
            <a:endParaRPr lang="ru-RU" dirty="0"/>
          </a:p>
        </p:txBody>
      </p:sp>
      <p:pic>
        <p:nvPicPr>
          <p:cNvPr id="5" name="Содержимое 4" descr="200920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692696"/>
            <a:ext cx="3672408" cy="539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</a:t>
            </a:r>
            <a:r>
              <a:rPr lang="ru-RU" dirty="0" smtClean="0"/>
              <a:t>не может существовать без Родины .У </a:t>
            </a:r>
            <a:r>
              <a:rPr lang="ru-RU" dirty="0" smtClean="0"/>
              <a:t>каждого из нас </a:t>
            </a:r>
            <a:r>
              <a:rPr lang="ru-RU" dirty="0" smtClean="0"/>
              <a:t>она своя. Это страна, город, деревня, в которой </a:t>
            </a:r>
            <a:r>
              <a:rPr lang="ru-RU" dirty="0" smtClean="0"/>
              <a:t>мы живе</a:t>
            </a:r>
            <a:r>
              <a:rPr lang="ru-RU" dirty="0" smtClean="0"/>
              <a:t>м</a:t>
            </a:r>
            <a:r>
              <a:rPr lang="ru-RU" dirty="0" smtClean="0"/>
              <a:t>. </a:t>
            </a:r>
            <a:r>
              <a:rPr lang="ru-RU" dirty="0" smtClean="0"/>
              <a:t>С большим уважением </a:t>
            </a:r>
            <a:r>
              <a:rPr lang="ru-RU" dirty="0" smtClean="0"/>
              <a:t> относимся </a:t>
            </a:r>
            <a:r>
              <a:rPr lang="ru-RU" dirty="0" smtClean="0"/>
              <a:t>к своему родному краю 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BQHm1Xm3EjY.jpg"/>
          <p:cNvPicPr>
            <a:picLocks noChangeAspect="1"/>
          </p:cNvPicPr>
          <p:nvPr/>
        </p:nvPicPr>
        <p:blipFill>
          <a:blip r:embed="rId2" cstate="print"/>
          <a:srcRect t="25230" b="24567"/>
          <a:stretch>
            <a:fillRect/>
          </a:stretch>
        </p:blipFill>
        <p:spPr>
          <a:xfrm>
            <a:off x="539552" y="2708920"/>
            <a:ext cx="3857625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tr6efq-JJc.jpg"/>
          <p:cNvPicPr>
            <a:picLocks noChangeAspect="1"/>
          </p:cNvPicPr>
          <p:nvPr/>
        </p:nvPicPr>
        <p:blipFill>
          <a:blip r:embed="rId3" cstate="print"/>
          <a:srcRect t="25850" b="38450"/>
          <a:stretch>
            <a:fillRect/>
          </a:stretch>
        </p:blipFill>
        <p:spPr>
          <a:xfrm>
            <a:off x="4572000" y="2852936"/>
            <a:ext cx="403244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 ребята нашего класса из маленьких городов, поэтому мы очень любим нашу Родину.</a:t>
            </a:r>
            <a:endParaRPr lang="ru-RU" dirty="0"/>
          </a:p>
        </p:txBody>
      </p:sp>
      <p:pic>
        <p:nvPicPr>
          <p:cNvPr id="5" name="Содержимое 4" descr="GIqYOti-rc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0383" t="25286" r="9433" b="27935"/>
          <a:stretch>
            <a:fillRect/>
          </a:stretch>
        </p:blipFill>
        <p:spPr>
          <a:xfrm>
            <a:off x="755576" y="2132856"/>
            <a:ext cx="360040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Hngy8x67RCc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t="25825" b="11176"/>
          <a:stretch>
            <a:fillRect/>
          </a:stretch>
        </p:blipFill>
        <p:spPr>
          <a:xfrm>
            <a:off x="5076056" y="2204864"/>
            <a:ext cx="309634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Каждое лето мы много путешествуем, именно по Казахстану.</a:t>
            </a:r>
            <a:endParaRPr lang="ru-RU" dirty="0"/>
          </a:p>
        </p:txBody>
      </p:sp>
      <p:pic>
        <p:nvPicPr>
          <p:cNvPr id="5" name="Содержимое 4" descr="orN-rRtl0x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25642" b="21723"/>
          <a:stretch>
            <a:fillRect/>
          </a:stretch>
        </p:blipFill>
        <p:spPr>
          <a:xfrm>
            <a:off x="539552" y="2348880"/>
            <a:ext cx="3859907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QFl48mWXnjc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t="25825" b="11176"/>
          <a:stretch>
            <a:fillRect/>
          </a:stretch>
        </p:blipFill>
        <p:spPr>
          <a:xfrm>
            <a:off x="5148064" y="2204864"/>
            <a:ext cx="3307458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Многие из нас живут в </a:t>
            </a:r>
            <a:r>
              <a:rPr lang="ru-RU" dirty="0" err="1" smtClean="0"/>
              <a:t>Степногорске</a:t>
            </a:r>
            <a:r>
              <a:rPr lang="ru-RU" dirty="0" smtClean="0"/>
              <a:t>, но мало кто знает какая красота на каньонах в п.Бестобе. С этого посёлка в нашем классе двое ребят: </a:t>
            </a:r>
            <a:r>
              <a:rPr lang="ru-RU" dirty="0" err="1" smtClean="0"/>
              <a:t>Мадияр</a:t>
            </a:r>
            <a:r>
              <a:rPr lang="ru-RU" dirty="0" smtClean="0"/>
              <a:t> и Ксюша.</a:t>
            </a:r>
            <a:endParaRPr lang="ru-RU" dirty="0"/>
          </a:p>
        </p:txBody>
      </p:sp>
      <p:pic>
        <p:nvPicPr>
          <p:cNvPr id="5" name="Содержимое 4" descr="ILNOWiTrOz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9525" b="9601"/>
          <a:stretch>
            <a:fillRect/>
          </a:stretch>
        </p:blipFill>
        <p:spPr>
          <a:xfrm>
            <a:off x="1043608" y="2420888"/>
            <a:ext cx="2923803" cy="3683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WQn8pJQcTAM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t="19525" b="11176"/>
          <a:stretch>
            <a:fillRect/>
          </a:stretch>
        </p:blipFill>
        <p:spPr>
          <a:xfrm>
            <a:off x="4788024" y="2420888"/>
            <a:ext cx="2855044" cy="351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Конечно же мы не забудем отметить Боровое. Этим летом многие из нас там побывали. Например Вика и Даша.</a:t>
            </a:r>
            <a:endParaRPr lang="ru-RU" dirty="0"/>
          </a:p>
        </p:txBody>
      </p:sp>
      <p:pic>
        <p:nvPicPr>
          <p:cNvPr id="5" name="Содержимое 4" descr="vyawL1d6ki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9525" b="11176"/>
          <a:stretch>
            <a:fillRect/>
          </a:stretch>
        </p:blipFill>
        <p:spPr>
          <a:xfrm>
            <a:off x="755576" y="1916832"/>
            <a:ext cx="3097790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5" descr="20180707_17391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226867" y="2417539"/>
            <a:ext cx="3798168" cy="2796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Красота Казахстана не сравнится для нас ни с какой другой страной, потому что это наша Родина!</a:t>
            </a:r>
            <a:endParaRPr lang="ru-RU" dirty="0"/>
          </a:p>
        </p:txBody>
      </p:sp>
      <p:pic>
        <p:nvPicPr>
          <p:cNvPr id="5" name="Содержимое 4" descr="20180704_1824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887"/>
          <a:stretch>
            <a:fillRect/>
          </a:stretch>
        </p:blipFill>
        <p:spPr>
          <a:xfrm>
            <a:off x="395536" y="1844824"/>
            <a:ext cx="4032448" cy="34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uTCr5KIwn0Y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t="22675" b="26926"/>
          <a:stretch>
            <a:fillRect/>
          </a:stretch>
        </p:blipFill>
        <p:spPr>
          <a:xfrm>
            <a:off x="4788024" y="1916832"/>
            <a:ext cx="3696891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Казахстан – </a:t>
            </a:r>
            <a:r>
              <a:rPr lang="ru-RU" dirty="0" smtClean="0"/>
              <a:t>наша </a:t>
            </a:r>
            <a:r>
              <a:rPr lang="ru-RU" dirty="0" smtClean="0"/>
              <a:t>земля; земля, которая раскрыла свои теплые объятия и показала миллионам, как прекрасен этот мир</a:t>
            </a:r>
            <a:endParaRPr lang="ru-RU" dirty="0"/>
          </a:p>
        </p:txBody>
      </p:sp>
      <p:pic>
        <p:nvPicPr>
          <p:cNvPr id="5" name="Содержимое 4" descr="ryg1QMKqJC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25825" b="25351"/>
          <a:stretch>
            <a:fillRect/>
          </a:stretch>
        </p:blipFill>
        <p:spPr>
          <a:xfrm>
            <a:off x="539552" y="1556792"/>
            <a:ext cx="257175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DXIAsJVeIQ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t="25825" b="11176"/>
          <a:stretch>
            <a:fillRect/>
          </a:stretch>
        </p:blipFill>
        <p:spPr>
          <a:xfrm>
            <a:off x="3635896" y="1556792"/>
            <a:ext cx="2304256" cy="2580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eIcpABoB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93096"/>
            <a:ext cx="4067944" cy="228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Yv2OVo7CN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556792"/>
            <a:ext cx="189021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_lx3HP4E_f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4337720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172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Мы и наш Казахстан!</vt:lpstr>
      <vt:lpstr>Слайд 2</vt:lpstr>
      <vt:lpstr>Мы не может существовать без Родины .У каждого из нас она своя. Это страна, город, деревня, в которой мы живем. С большим уважением  относимся к своему родному краю . </vt:lpstr>
      <vt:lpstr>Все ребята нашего класса из маленьких городов, поэтому мы очень любим нашу Родину.</vt:lpstr>
      <vt:lpstr>Каждое лето мы много путешествуем, именно по Казахстану.</vt:lpstr>
      <vt:lpstr>Многие из нас живут в Степногорске, но мало кто знает какая красота на каньонах в п.Бестобе. С этого посёлка в нашем классе двое ребят: Мадияр и Ксюша.</vt:lpstr>
      <vt:lpstr>Конечно же мы не забудем отметить Боровое. Этим летом многие из нас там побывали. Например Вика и Даша.</vt:lpstr>
      <vt:lpstr>Красота Казахстана не сравнится для нас ни с какой другой страной, потому что это наша Родина!</vt:lpstr>
      <vt:lpstr>Казахстан – наша земля; земля, которая раскрыла свои теплые объятия и показала миллионам, как прекрасен этот мир</vt:lpstr>
      <vt:lpstr>И конечно наш любимый Степногорск!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и наш Казахстан!</dc:title>
  <dc:creator>XTreme.ws</dc:creator>
  <cp:lastModifiedBy>XTreme.ws</cp:lastModifiedBy>
  <cp:revision>9</cp:revision>
  <dcterms:created xsi:type="dcterms:W3CDTF">2018-09-15T16:22:27Z</dcterms:created>
  <dcterms:modified xsi:type="dcterms:W3CDTF">2018-09-15T17:44:29Z</dcterms:modified>
</cp:coreProperties>
</file>